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5" r:id="rId9"/>
    <p:sldId id="264" r:id="rId10"/>
    <p:sldId id="263" r:id="rId11"/>
    <p:sldId id="262" r:id="rId12"/>
    <p:sldId id="272" r:id="rId13"/>
    <p:sldId id="271" r:id="rId14"/>
    <p:sldId id="270" r:id="rId15"/>
    <p:sldId id="269" r:id="rId16"/>
    <p:sldId id="268" r:id="rId17"/>
    <p:sldId id="267" r:id="rId18"/>
    <p:sldId id="277" r:id="rId19"/>
    <p:sldId id="276" r:id="rId20"/>
    <p:sldId id="275" r:id="rId21"/>
    <p:sldId id="274" r:id="rId22"/>
    <p:sldId id="273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1" autoAdjust="0"/>
    <p:restoredTop sz="86410"/>
  </p:normalViewPr>
  <p:slideViewPr>
    <p:cSldViewPr snapToGrid="0">
      <p:cViewPr varScale="1">
        <p:scale>
          <a:sx n="59" d="100"/>
          <a:sy n="59" d="100"/>
        </p:scale>
        <p:origin x="175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028A2-A818-47AC-AF81-494604B834FE}" type="datetimeFigureOut">
              <a:rPr lang="pl-PL" smtClean="0"/>
              <a:t>19.06.2017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C9D19-C52C-43AA-B53C-15267BCE35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6591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C9D19-C52C-43AA-B53C-15267BCE350D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8346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C9D19-C52C-43AA-B53C-15267BCE350D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8279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72A3-2401-4FB0-B9C3-1A315C8E92C3}" type="datetimeFigureOut">
              <a:rPr lang="pl-PL" smtClean="0"/>
              <a:t>19.06.2017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82AC-3B75-4C8C-B7B3-05811EF1E5DB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43646"/>
            <a:ext cx="9144000" cy="1197007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764"/>
            <a:ext cx="9144000" cy="98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00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72A3-2401-4FB0-B9C3-1A315C8E92C3}" type="datetimeFigureOut">
              <a:rPr lang="pl-PL" smtClean="0"/>
              <a:t>19.06.2017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82AC-3B75-4C8C-B7B3-05811EF1E5DB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764"/>
            <a:ext cx="9144000" cy="98339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2036"/>
            <a:ext cx="9144000" cy="119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96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0" y="5799909"/>
            <a:ext cx="9143999" cy="921567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0" y="-8696"/>
            <a:ext cx="9144000" cy="1268141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764"/>
            <a:ext cx="9144000" cy="98339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43646"/>
            <a:ext cx="9144000" cy="119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73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72A3-2401-4FB0-B9C3-1A315C8E92C3}" type="datetimeFigureOut">
              <a:rPr lang="pl-PL" smtClean="0"/>
              <a:t>19.06.2017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82AC-3B75-4C8C-B7B3-05811EF1E5DB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764"/>
            <a:ext cx="9144000" cy="98339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43646"/>
            <a:ext cx="9144000" cy="119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98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72A3-2401-4FB0-B9C3-1A315C8E92C3}" type="datetimeFigureOut">
              <a:rPr lang="pl-PL" smtClean="0"/>
              <a:t>19.06.2017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82AC-3B75-4C8C-B7B3-05811EF1E5DB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43646"/>
            <a:ext cx="9144000" cy="1197007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764"/>
            <a:ext cx="9144000" cy="98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16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72A3-2401-4FB0-B9C3-1A315C8E92C3}" type="datetimeFigureOut">
              <a:rPr lang="pl-PL" smtClean="0"/>
              <a:t>19.06.2017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82AC-3B75-4C8C-B7B3-05811EF1E5DB}" type="slidenum">
              <a:rPr lang="pl-PL" smtClean="0"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764"/>
            <a:ext cx="9144000" cy="983396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43646"/>
            <a:ext cx="9144000" cy="119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011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72A3-2401-4FB0-B9C3-1A315C8E92C3}" type="datetimeFigureOut">
              <a:rPr lang="pl-PL" smtClean="0"/>
              <a:t>19.06.2017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82AC-3B75-4C8C-B7B3-05811EF1E5DB}" type="slidenum">
              <a:rPr lang="pl-PL" smtClean="0"/>
              <a:t>‹#›</a:t>
            </a:fld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43646"/>
            <a:ext cx="9144000" cy="1197007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764"/>
            <a:ext cx="9144000" cy="98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20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72A3-2401-4FB0-B9C3-1A315C8E92C3}" type="datetimeFigureOut">
              <a:rPr lang="pl-PL" smtClean="0"/>
              <a:t>19.06.2017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82AC-3B75-4C8C-B7B3-05811EF1E5DB}" type="slidenum">
              <a:rPr lang="pl-PL" smtClean="0"/>
              <a:t>‹#›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764"/>
            <a:ext cx="9144000" cy="98339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43646"/>
            <a:ext cx="9144000" cy="119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40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72A3-2401-4FB0-B9C3-1A315C8E92C3}" type="datetimeFigureOut">
              <a:rPr lang="pl-PL" smtClean="0"/>
              <a:t>19.06.2017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82AC-3B75-4C8C-B7B3-05811EF1E5DB}" type="slidenum">
              <a:rPr lang="pl-PL" smtClean="0"/>
              <a:t>‹#›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43646"/>
            <a:ext cx="9144000" cy="119700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764"/>
            <a:ext cx="9144000" cy="98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24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72A3-2401-4FB0-B9C3-1A315C8E92C3}" type="datetimeFigureOut">
              <a:rPr lang="pl-PL" smtClean="0"/>
              <a:t>19.06.2017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82AC-3B75-4C8C-B7B3-05811EF1E5DB}" type="slidenum">
              <a:rPr lang="pl-PL" smtClean="0"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764"/>
            <a:ext cx="9144000" cy="983396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43646"/>
            <a:ext cx="9144000" cy="119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39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72A3-2401-4FB0-B9C3-1A315C8E92C3}" type="datetimeFigureOut">
              <a:rPr lang="pl-PL" smtClean="0"/>
              <a:t>19.06.2017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82AC-3B75-4C8C-B7B3-05811EF1E5DB}" type="slidenum">
              <a:rPr lang="pl-PL" smtClean="0"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43646"/>
            <a:ext cx="9144000" cy="119700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764"/>
            <a:ext cx="9144000" cy="98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05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172A3-2401-4FB0-B9C3-1A315C8E92C3}" type="datetimeFigureOut">
              <a:rPr lang="pl-PL" smtClean="0"/>
              <a:t>19.06.2017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982AC-3B75-4C8C-B7B3-05811EF1E5DB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764"/>
            <a:ext cx="9144000" cy="98339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43646"/>
            <a:ext cx="9144000" cy="119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86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97984" y="1491711"/>
            <a:ext cx="6858000" cy="1022887"/>
          </a:xfrm>
        </p:spPr>
        <p:txBody>
          <a:bodyPr>
            <a:normAutofit/>
          </a:bodyPr>
          <a:lstStyle/>
          <a:p>
            <a:r>
              <a:rPr lang="pl-PL" sz="2400" b="1"/>
              <a:t>SEMINARIUM</a:t>
            </a:r>
          </a:p>
          <a:p>
            <a:endParaRPr lang="pl-PL" sz="2400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9C26177-B2B1-46FA-BBF0-E1AE84CD6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" y="1061357"/>
            <a:ext cx="9135973" cy="458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21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98AAE20-2FEB-42A5-B2B4-2CF2D83C7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4449"/>
            <a:ext cx="9144000" cy="48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56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1CBBDBA-9D21-439E-AA80-98855AA5C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5029"/>
            <a:ext cx="9144000" cy="463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17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8C52DA9-E690-4B52-8055-C46846480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1357"/>
            <a:ext cx="9144000" cy="458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52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D2CFAA6-402D-4D8D-87D9-62E7E66DC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1357"/>
            <a:ext cx="9144000" cy="463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0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A9E9F4E-CE1D-471C-BF04-2E5C0B61C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7686"/>
            <a:ext cx="9144000" cy="462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09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7E2CBC3-BCEE-43BF-B919-A06A6103E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8699"/>
            <a:ext cx="9144000" cy="462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5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C8F5C55-CDF2-492C-B3F0-3E546076C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5028"/>
            <a:ext cx="9143999" cy="458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132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15775D8-B1B9-4E8F-A8CE-1CAADAC53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5029"/>
            <a:ext cx="9144000" cy="462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3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0E4394E-DE1F-45CB-AB9A-10272B362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5030"/>
            <a:ext cx="9144000" cy="463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43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21B83AF-AC14-4ECE-9C52-8F6DB846C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7685"/>
            <a:ext cx="9144000" cy="455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3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1365143-A5F5-48EA-A300-33E5629F0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45029"/>
            <a:ext cx="9144000" cy="455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91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E845E20-FC24-4AB8-B861-0A59E8054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7685"/>
            <a:ext cx="9144000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39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E3ABFB-FB4B-4C2C-8DF7-368F15B22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7685"/>
            <a:ext cx="9127671" cy="453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01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5C84578-FFD1-4C12-B156-640B57042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7685"/>
            <a:ext cx="9144000" cy="463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16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234D481-1D97-4712-81D5-776C104B6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1357"/>
            <a:ext cx="9144000" cy="46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11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E82EE84-7EC8-49E9-A47B-CA6693A32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7686"/>
            <a:ext cx="9144000" cy="453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29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CDD82EC-9573-4042-A169-5C835AFBA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1357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172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4CC508D-6750-402E-9B0A-6BBBE042A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1357"/>
            <a:ext cx="9144000" cy="458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990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5827687-E8D0-472D-AEF1-A53B2C628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7685"/>
            <a:ext cx="9144000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2126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89987BE-4F9B-4F50-A750-DBADA021B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5029"/>
            <a:ext cx="9144000" cy="455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9433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49B3A30-DD87-4A9B-9F1F-56C42D224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1356"/>
            <a:ext cx="9144000" cy="452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28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58C3AF9-07FE-4209-9259-8A32DA797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1357"/>
            <a:ext cx="9144000" cy="455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621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4459907-69C4-4E36-85EF-D8EFB5667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7686"/>
            <a:ext cx="9144000" cy="453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16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F028D3D-7E3F-432F-BD13-A156278DC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1357"/>
            <a:ext cx="9144000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11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15B690C-0DD3-43CD-997D-1461FE0C3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5029"/>
            <a:ext cx="9144000" cy="458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19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7694792-201E-46BA-BC74-BE187BCE8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1357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92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6B0E0E0-755C-4FFE-8569-11B7CEDED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7686"/>
            <a:ext cx="9144000" cy="453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41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D5BEBB8-F731-4953-AA29-A0823B16F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5029"/>
            <a:ext cx="9144000" cy="458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756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531BE92-EF91-4361-BAF0-0BB596AD8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1358"/>
            <a:ext cx="9144000" cy="455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7755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</TotalTime>
  <Words>3</Words>
  <Application>Microsoft Office PowerPoint</Application>
  <PresentationFormat>Pokaz na ekranie (4:3)</PresentationFormat>
  <Paragraphs>3</Paragraphs>
  <Slides>30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użytkownik</dc:creator>
  <cp:lastModifiedBy>biuro</cp:lastModifiedBy>
  <cp:revision>11</cp:revision>
  <dcterms:created xsi:type="dcterms:W3CDTF">2017-02-23T09:20:51Z</dcterms:created>
  <dcterms:modified xsi:type="dcterms:W3CDTF">2017-06-19T09:31:10Z</dcterms:modified>
</cp:coreProperties>
</file>